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lt-L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96" y="184873"/>
            <a:ext cx="2322488" cy="8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  <a:p>
            <a:r>
              <a:rPr lang="lt-LT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Duis aute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endParaRPr lang="lt-L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VGTU-9-630</_dlc_DocId>
    <_dlc_DocIdUrl xmlns="51824ea4-e0ca-43f3-928c-2e9890705e6b">
      <Url>http://intranetas.vgtu.lt/_layouts/15/DocIdRedir.aspx?ID=VGTU-9-630</Url>
      <Description>VGTU-9-630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8A64B5-1955-440E-A0CA-55353E061AD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1824ea4-e0ca-43f3-928c-2e9890705e6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F9669B-B107-4309-B6B0-4278A4C04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DCD2FF-0394-42F6-AAC8-3BFA9790B45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D151128-DDDF-4272-B923-89F6E4057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Olga Stančik</cp:lastModifiedBy>
  <cp:revision>4</cp:revision>
  <dcterms:created xsi:type="dcterms:W3CDTF">2020-09-25T11:22:35Z</dcterms:created>
  <dcterms:modified xsi:type="dcterms:W3CDTF">2020-12-31T10:44:51Z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4709cfdb-dd6a-47a6-8b6e-57e336540aac</vt:lpwstr>
  </property>
</Properties>
</file>